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236" autoAdjust="0"/>
    <p:restoredTop sz="67529" autoAdjust="0"/>
  </p:normalViewPr>
  <p:slideViewPr>
    <p:cSldViewPr snapToGrid="0">
      <p:cViewPr varScale="1">
        <p:scale>
          <a:sx n="29" d="100"/>
          <a:sy n="29" d="100"/>
        </p:scale>
        <p:origin x="768"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notesMaster" Target="notesMasters/notesMaster1.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run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hyperlink" Target="http://kitchen.ci/docs/getting-started/creating-cookbook" TargetMode="External"/><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0.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1.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2.xml.rels><?xml version="1.0" encoding="UTF-8" standalone="yes"?>
<Relationships xmlns="http://schemas.openxmlformats.org/package/2006/relationships"><Relationship Id="rId3" Type="http://schemas.openxmlformats.org/officeDocument/2006/relationships/hyperlink" Target="http://serverspec.org/" TargetMode="External"/><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3" Type="http://schemas.openxmlformats.org/officeDocument/2006/relationships/hyperlink" Target="https://relishapp.com/rspec/rspec-core/v/3-3/docs" TargetMode="External"/><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hyperlink" Target="http://kitchen.ci/docs/getting-started/writing-test" TargetMode="External"/><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3" Type="http://schemas.openxmlformats.org/officeDocument/2006/relationships/hyperlink" Target="http://serverspec.org/resource_types.html#file" TargetMode="External"/><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2" Type="http://schemas.openxmlformats.org/officeDocument/2006/relationships/notesSlide" Target="../notesSlides/notesSlide67.xml"/><Relationship Id="rId1" Type="http://schemas.openxmlformats.org/officeDocument/2006/relationships/slideLayout" Target="../slideLayouts/slideLayout5.xml"/><Relationship Id="rId4" Type="http://schemas.openxmlformats.org/officeDocument/2006/relationships/hyperlink" Target="http://serverspec.org/resource_types.html#command" TargetMode="Externa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View the Kitchen Test Matrix</a:t>
            </a:r>
            <a:endParaRPr lang="en-US" dirty="0"/>
          </a:p>
        </p:txBody>
      </p:sp>
      <p:sp>
        <p:nvSpPr>
          <p:cNvPr id="3" name="Content Placeholder 2"/>
          <p:cNvSpPr>
            <a:spLocks noGrp="1"/>
          </p:cNvSpPr>
          <p:nvPr>
            <p:ph sz="quarter" idx="10"/>
          </p:nvPr>
        </p:nvSpPr>
        <p:spPr>
          <a:xfrm>
            <a:off x="1121104" y="1468470"/>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79748"/>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serverspec.org</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hlinkClick r:id="rId3"/>
              </a:rPr>
              <a:t>http://</a:t>
            </a:r>
            <a:r>
              <a:rPr lang="en-US" sz="2400" dirty="0" smtClean="0">
                <a:hlinkClick r:id="rId3"/>
              </a:rPr>
              <a:t>serverspec.org/resource_types.html#file</a:t>
            </a:r>
            <a:endParaRPr lang="en-US" sz="2400" dirty="0" smtClean="0"/>
          </a:p>
          <a:p>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15946</TotalTime>
  <Words>7626</Words>
  <Application>Microsoft Office PowerPoint</Application>
  <PresentationFormat>Custom</PresentationFormat>
  <Paragraphs>1032</Paragraphs>
  <Slides>73</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73</vt:i4>
      </vt:variant>
    </vt:vector>
  </HeadingPairs>
  <TitlesOfParts>
    <vt:vector size="79"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2071</cp:revision>
  <cp:lastPrinted>2015-02-07T23:49:10Z</cp:lastPrinted>
  <dcterms:created xsi:type="dcterms:W3CDTF">2012-09-13T17:36:07Z</dcterms:created>
  <dcterms:modified xsi:type="dcterms:W3CDTF">2015-10-28T14:17:15Z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